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A0000"/>
    <a:srgbClr val="BD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4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4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8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4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0807-BE63-46A7-870A-C030E47C2E5D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464C5-D7B3-4E3A-A6A9-2502B4A83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4987"/>
            <a:ext cx="12192000" cy="1295242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THÔNG BÁO</a:t>
            </a:r>
            <a:b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Thẩm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Đợt</a:t>
            </a:r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- 2020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34487"/>
              </p:ext>
            </p:extLst>
          </p:nvPr>
        </p:nvGraphicFramePr>
        <p:xfrm>
          <a:off x="365438" y="3027791"/>
          <a:ext cx="11461121" cy="351857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626234">
                  <a:extLst>
                    <a:ext uri="{9D8B030D-6E8A-4147-A177-3AD203B41FA5}">
                      <a16:colId xmlns="" xmlns:a16="http://schemas.microsoft.com/office/drawing/2014/main" val="2943683246"/>
                    </a:ext>
                  </a:extLst>
                </a:gridCol>
                <a:gridCol w="6143224">
                  <a:extLst>
                    <a:ext uri="{9D8B030D-6E8A-4147-A177-3AD203B41FA5}">
                      <a16:colId xmlns="" xmlns:a16="http://schemas.microsoft.com/office/drawing/2014/main" val="783738827"/>
                    </a:ext>
                  </a:extLst>
                </a:gridCol>
                <a:gridCol w="2446985">
                  <a:extLst>
                    <a:ext uri="{9D8B030D-6E8A-4147-A177-3AD203B41FA5}">
                      <a16:colId xmlns="" xmlns:a16="http://schemas.microsoft.com/office/drawing/2014/main" val="2038702339"/>
                    </a:ext>
                  </a:extLst>
                </a:gridCol>
                <a:gridCol w="2244678">
                  <a:extLst>
                    <a:ext uri="{9D8B030D-6E8A-4147-A177-3AD203B41FA5}">
                      <a16:colId xmlns="" xmlns:a16="http://schemas.microsoft.com/office/drawing/2014/main" val="3686106031"/>
                    </a:ext>
                  </a:extLst>
                </a:gridCol>
              </a:tblGrid>
              <a:tr h="737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59" marR="682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sáng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kiến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CTCL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59" marR="682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sz="2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Chủ nhiệm đề tài</a:t>
                      </a:r>
                      <a:endParaRPr lang="en-US" sz="200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59" marR="682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en-US" sz="2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Khoa/ phòng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en-US" sz="2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đăng ký</a:t>
                      </a:r>
                      <a:endParaRPr lang="en-US" sz="200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59" marR="682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4827215"/>
                  </a:ext>
                </a:extLst>
              </a:tr>
              <a:tr h="7369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Chương trình 5S tại kho vật tư tiêu hao phòng Hành chính quản trị năm 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Huỳnh Văn Mến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Hành chính quản trị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92055969"/>
                  </a:ext>
                </a:extLst>
              </a:tr>
              <a:tr h="829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Số hóa xử lý kết quả trắc nghiệm WISC-IV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Hoàng Dương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Tâm lý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Cải tiến qui trình nhuộm hóa mô miễn dịch cho mỗi một dấu ấn tại khoa Giải phẫu bệnh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Đoàn </a:t>
                      </a: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Thị </a:t>
                      </a:r>
                      <a:endParaRPr lang="en-US" sz="220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Bích </a:t>
                      </a: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Hợp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Giải phẫu bệnh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Káº¿t quáº£ hÃ¬nh áº£nh cho tim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547" y="1350229"/>
            <a:ext cx="924587" cy="77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820201" y="1423793"/>
            <a:ext cx="7825339" cy="6970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E6E6E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noFill/>
              </a:ln>
              <a:noFill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8801" y="1521847"/>
            <a:ext cx="736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400" b="1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00, </a:t>
            </a:r>
            <a:r>
              <a:rPr lang="en-US" sz="2400" b="1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Năm </a:t>
            </a:r>
            <a:r>
              <a:rPr lang="en-US" sz="2400" b="1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/08/2020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20201" y="2247186"/>
            <a:ext cx="7825339" cy="6394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E6E6E6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noFill/>
              </a:ln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58802" y="2312870"/>
            <a:ext cx="736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pic>
        <p:nvPicPr>
          <p:cNvPr id="1036" name="Picture 12" descr="Báº£n Äá» cá»§a Bá»nh viá»n Nhi Äá»ng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55" y="2222027"/>
            <a:ext cx="808372" cy="71065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47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102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THÔNG BÁO Thẩm định bản dự thảo mô tả sáng kiến, đề án cải tiến chất lượng  Đợt 11 - 2020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THÔNG BÁO Thẩm định sáng kiến, đề án Cải tiến chất lượng  Đợt 3-2019</dc:title>
  <dc:creator>Trúc Lê Thị</dc:creator>
  <cp:lastModifiedBy>P_QLCL</cp:lastModifiedBy>
  <cp:revision>48</cp:revision>
  <dcterms:created xsi:type="dcterms:W3CDTF">2019-02-18T08:33:31Z</dcterms:created>
  <dcterms:modified xsi:type="dcterms:W3CDTF">2020-08-07T02:38:24Z</dcterms:modified>
</cp:coreProperties>
</file>